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Roboto Slab"/>
      <p:regular r:id="rId11"/>
      <p:bold r:id="rId12"/>
    </p:embeddedFont>
    <p:embeddedFont>
      <p:font typeface="Roboto"/>
      <p:regular r:id="rId13"/>
      <p:bold r:id="rId14"/>
      <p:italic r:id="rId15"/>
      <p:boldItalic r:id="rId16"/>
    </p:embeddedFont>
    <p:embeddedFont>
      <p:font typeface="Roboto Condensed"/>
      <p:regular r:id="rId17"/>
      <p:bold r:id="rId18"/>
      <p:italic r:id="rId19"/>
      <p:boldItalic r:id="rId20"/>
    </p:embeddedFont>
    <p:embeddedFont>
      <p:font typeface="Gill Sans"/>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Condensed-boldItalic.fntdata"/><Relationship Id="rId11" Type="http://schemas.openxmlformats.org/officeDocument/2006/relationships/font" Target="fonts/RobotoSlab-regular.fntdata"/><Relationship Id="rId22" Type="http://schemas.openxmlformats.org/officeDocument/2006/relationships/font" Target="fonts/GillSans-bold.fntdata"/><Relationship Id="rId10" Type="http://schemas.openxmlformats.org/officeDocument/2006/relationships/slide" Target="slides/slide5.xml"/><Relationship Id="rId21" Type="http://schemas.openxmlformats.org/officeDocument/2006/relationships/font" Target="fonts/GillSans-regular.fntdata"/><Relationship Id="rId13" Type="http://schemas.openxmlformats.org/officeDocument/2006/relationships/font" Target="fonts/Roboto-regular.fntdata"/><Relationship Id="rId12" Type="http://schemas.openxmlformats.org/officeDocument/2006/relationships/font" Target="fonts/RobotoSlab-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italic.fntdata"/><Relationship Id="rId14" Type="http://schemas.openxmlformats.org/officeDocument/2006/relationships/font" Target="fonts/Roboto-bold.fntdata"/><Relationship Id="rId17" Type="http://schemas.openxmlformats.org/officeDocument/2006/relationships/font" Target="fonts/RobotoCondensed-regular.fntdata"/><Relationship Id="rId16" Type="http://schemas.openxmlformats.org/officeDocument/2006/relationships/font" Target="fonts/Roboto-boldItalic.fntdata"/><Relationship Id="rId5" Type="http://schemas.openxmlformats.org/officeDocument/2006/relationships/notesMaster" Target="notesMasters/notesMaster1.xml"/><Relationship Id="rId19" Type="http://schemas.openxmlformats.org/officeDocument/2006/relationships/font" Target="fonts/RobotoCondensed-italic.fntdata"/><Relationship Id="rId6" Type="http://schemas.openxmlformats.org/officeDocument/2006/relationships/slide" Target="slides/slide1.xml"/><Relationship Id="rId18" Type="http://schemas.openxmlformats.org/officeDocument/2006/relationships/font" Target="fonts/RobotoCondensed-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579451" y="336925"/>
            <a:ext cx="7893000" cy="2052600"/>
          </a:xfrm>
          <a:prstGeom prst="rect">
            <a:avLst/>
          </a:prstGeom>
          <a:noFill/>
          <a:ln>
            <a:noFill/>
          </a:ln>
          <a:effectLst>
            <a:outerShdw blurRad="57150" rotWithShape="0" algn="bl" dir="5400000" dist="19050">
              <a:srgbClr val="000000">
                <a:alpha val="49019"/>
              </a:srgbClr>
            </a:outerShdw>
          </a:effectLst>
        </p:spPr>
        <p:txBody>
          <a:bodyPr anchorCtr="0" anchor="b" bIns="91425" lIns="91425" spcFirstLastPara="1" rIns="91425" wrap="square" tIns="91425">
            <a:normAutofit/>
          </a:bodyPr>
          <a:lstStyle>
            <a:lvl1pPr lvl="0" algn="ctr">
              <a:lnSpc>
                <a:spcPct val="100000"/>
              </a:lnSpc>
              <a:spcBef>
                <a:spcPts val="0"/>
              </a:spcBef>
              <a:spcAft>
                <a:spcPts val="0"/>
              </a:spcAft>
              <a:buClr>
                <a:srgbClr val="00305D"/>
              </a:buClr>
              <a:buSzPts val="5200"/>
              <a:buFont typeface="Roboto Condensed"/>
              <a:buNone/>
              <a:defRPr sz="52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579450" y="2274075"/>
            <a:ext cx="78930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800"/>
              <a:buFont typeface="Roboto Condensed"/>
              <a:buNone/>
              <a:defRPr sz="2800">
                <a:solidFill>
                  <a:srgbClr val="666666"/>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rotWithShape="1">
          <a:blip r:embed="rId2">
            <a:alphaModFix/>
          </a:blip>
          <a:srcRect b="0" l="0" r="0" t="0"/>
          <a:stretch/>
        </p:blipFill>
        <p:spPr>
          <a:xfrm>
            <a:off x="3444098" y="3793675"/>
            <a:ext cx="2077824" cy="1139351"/>
          </a:xfrm>
          <a:prstGeom prst="rect">
            <a:avLst/>
          </a:prstGeom>
          <a:noFill/>
          <a:ln>
            <a:noFill/>
          </a:ln>
        </p:spPr>
      </p:pic>
      <p:sp>
        <p:nvSpPr>
          <p:cNvPr id="14" name="Google Shape;14;p2"/>
          <p:cNvSpPr/>
          <p:nvPr/>
        </p:nvSpPr>
        <p:spPr>
          <a:xfrm>
            <a:off x="0" y="5018100"/>
            <a:ext cx="2843700" cy="1254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3028625" y="5018100"/>
            <a:ext cx="3039300" cy="1254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6225300" y="5018100"/>
            <a:ext cx="2918700" cy="1254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2" name="Shape 82"/>
        <p:cNvGrpSpPr/>
        <p:nvPr/>
      </p:nvGrpSpPr>
      <p:grpSpPr>
        <a:xfrm>
          <a:off x="0" y="0"/>
          <a:ext cx="0" cy="0"/>
          <a:chOff x="0" y="0"/>
          <a:chExt cx="0" cy="0"/>
        </a:xfrm>
      </p:grpSpPr>
      <p:sp>
        <p:nvSpPr>
          <p:cNvPr id="83" name="Google Shape;83;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84" name="Google Shape;84;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85" name="Google Shape;85;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 name="Shape 17"/>
        <p:cNvGrpSpPr/>
        <p:nvPr/>
      </p:nvGrpSpPr>
      <p:grpSpPr>
        <a:xfrm>
          <a:off x="0" y="0"/>
          <a:ext cx="0" cy="0"/>
          <a:chOff x="0" y="0"/>
          <a:chExt cx="0" cy="0"/>
        </a:xfrm>
      </p:grpSpPr>
      <p:sp>
        <p:nvSpPr>
          <p:cNvPr id="18" name="Google Shape;18;p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00305D"/>
              </a:buClr>
              <a:buSzPts val="4200"/>
              <a:buFont typeface="Roboto Condensed"/>
              <a:buNone/>
              <a:defRPr b="1" sz="42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9" name="Google Shape;19;p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100"/>
              <a:buNone/>
              <a:defRPr sz="2100">
                <a:solidFill>
                  <a:srgbClr val="666666"/>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0" name="Google Shape;20;p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Char char="●"/>
              <a:defRPr>
                <a:solidFill>
                  <a:srgbClr val="666666"/>
                </a:solidFill>
              </a:defRPr>
            </a:lvl1pPr>
            <a:lvl2pPr indent="-317500" lvl="1" marL="914400" algn="l">
              <a:lnSpc>
                <a:spcPct val="115000"/>
              </a:lnSpc>
              <a:spcBef>
                <a:spcPts val="0"/>
              </a:spcBef>
              <a:spcAft>
                <a:spcPts val="0"/>
              </a:spcAft>
              <a:buClr>
                <a:srgbClr val="666666"/>
              </a:buClr>
              <a:buSzPts val="1400"/>
              <a:buChar char="○"/>
              <a:defRPr>
                <a:solidFill>
                  <a:srgbClr val="666666"/>
                </a:solidFill>
              </a:defRPr>
            </a:lvl2pPr>
            <a:lvl3pPr indent="-317500" lvl="2" marL="1371600" algn="l">
              <a:lnSpc>
                <a:spcPct val="115000"/>
              </a:lnSpc>
              <a:spcBef>
                <a:spcPts val="0"/>
              </a:spcBef>
              <a:spcAft>
                <a:spcPts val="0"/>
              </a:spcAft>
              <a:buClr>
                <a:srgbClr val="666666"/>
              </a:buClr>
              <a:buSzPts val="1400"/>
              <a:buChar char="■"/>
              <a:defRPr>
                <a:solidFill>
                  <a:srgbClr val="666666"/>
                </a:solidFill>
              </a:defRPr>
            </a:lvl3pPr>
            <a:lvl4pPr indent="-317500" lvl="3" marL="1828800" algn="l">
              <a:lnSpc>
                <a:spcPct val="115000"/>
              </a:lnSpc>
              <a:spcBef>
                <a:spcPts val="0"/>
              </a:spcBef>
              <a:spcAft>
                <a:spcPts val="0"/>
              </a:spcAft>
              <a:buClr>
                <a:srgbClr val="666666"/>
              </a:buClr>
              <a:buSzPts val="1400"/>
              <a:buChar char="●"/>
              <a:defRPr>
                <a:solidFill>
                  <a:srgbClr val="666666"/>
                </a:solidFill>
              </a:defRPr>
            </a:lvl4pPr>
            <a:lvl5pPr indent="-317500" lvl="4" marL="2286000" algn="l">
              <a:lnSpc>
                <a:spcPct val="115000"/>
              </a:lnSpc>
              <a:spcBef>
                <a:spcPts val="0"/>
              </a:spcBef>
              <a:spcAft>
                <a:spcPts val="0"/>
              </a:spcAft>
              <a:buClr>
                <a:srgbClr val="666666"/>
              </a:buClr>
              <a:buSzPts val="1400"/>
              <a:buChar char="○"/>
              <a:defRPr>
                <a:solidFill>
                  <a:srgbClr val="666666"/>
                </a:solidFill>
              </a:defRPr>
            </a:lvl5pPr>
            <a:lvl6pPr indent="-317500" lvl="5" marL="2743200" algn="l">
              <a:lnSpc>
                <a:spcPct val="115000"/>
              </a:lnSpc>
              <a:spcBef>
                <a:spcPts val="0"/>
              </a:spcBef>
              <a:spcAft>
                <a:spcPts val="0"/>
              </a:spcAft>
              <a:buClr>
                <a:srgbClr val="666666"/>
              </a:buClr>
              <a:buSzPts val="1400"/>
              <a:buChar char="■"/>
              <a:defRPr>
                <a:solidFill>
                  <a:srgbClr val="666666"/>
                </a:solidFill>
              </a:defRPr>
            </a:lvl6pPr>
            <a:lvl7pPr indent="-317500" lvl="6" marL="3200400" algn="l">
              <a:lnSpc>
                <a:spcPct val="115000"/>
              </a:lnSpc>
              <a:spcBef>
                <a:spcPts val="0"/>
              </a:spcBef>
              <a:spcAft>
                <a:spcPts val="0"/>
              </a:spcAft>
              <a:buClr>
                <a:srgbClr val="666666"/>
              </a:buClr>
              <a:buSzPts val="1400"/>
              <a:buChar char="●"/>
              <a:defRPr>
                <a:solidFill>
                  <a:srgbClr val="666666"/>
                </a:solidFill>
              </a:defRPr>
            </a:lvl7pPr>
            <a:lvl8pPr indent="-317500" lvl="7" marL="3657600" algn="l">
              <a:lnSpc>
                <a:spcPct val="115000"/>
              </a:lnSpc>
              <a:spcBef>
                <a:spcPts val="0"/>
              </a:spcBef>
              <a:spcAft>
                <a:spcPts val="0"/>
              </a:spcAft>
              <a:buClr>
                <a:srgbClr val="666666"/>
              </a:buClr>
              <a:buSzPts val="1400"/>
              <a:buChar char="○"/>
              <a:defRPr>
                <a:solidFill>
                  <a:srgbClr val="666666"/>
                </a:solidFill>
              </a:defRPr>
            </a:lvl8pPr>
            <a:lvl9pPr indent="-317500" lvl="8" marL="4114800" algn="l">
              <a:lnSpc>
                <a:spcPct val="115000"/>
              </a:lnSpc>
              <a:spcBef>
                <a:spcPts val="0"/>
              </a:spcBef>
              <a:spcAft>
                <a:spcPts val="0"/>
              </a:spcAft>
              <a:buClr>
                <a:srgbClr val="666666"/>
              </a:buClr>
              <a:buSzPts val="1400"/>
              <a:buChar char="■"/>
              <a:defRPr>
                <a:solidFill>
                  <a:srgbClr val="666666"/>
                </a:solidFill>
              </a:defRPr>
            </a:lvl9pPr>
          </a:lstStyle>
          <a:p/>
        </p:txBody>
      </p:sp>
      <p:sp>
        <p:nvSpPr>
          <p:cNvPr id="21" name="Google Shape;21;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2" name="Google Shape;22;p3"/>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3"/>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3"/>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26" name="Google Shape;26;p3"/>
          <p:cNvPicPr preferRelativeResize="0"/>
          <p:nvPr/>
        </p:nvPicPr>
        <p:blipFill rotWithShape="1">
          <a:blip r:embed="rId2">
            <a:alphaModFix/>
          </a:blip>
          <a:srcRect b="22192" l="0" r="0" t="19632"/>
          <a:stretch/>
        </p:blipFill>
        <p:spPr>
          <a:xfrm>
            <a:off x="311700" y="4692400"/>
            <a:ext cx="731653" cy="307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311700" y="2150850"/>
            <a:ext cx="8520600" cy="841800"/>
          </a:xfrm>
          <a:prstGeom prst="rect">
            <a:avLst/>
          </a:prstGeom>
          <a:noFill/>
          <a:ln>
            <a:noFill/>
          </a:ln>
          <a:effectLst>
            <a:outerShdw blurRad="57150" rotWithShape="0" algn="bl" dir="5400000" dist="19050">
              <a:srgbClr val="000000">
                <a:alpha val="49019"/>
              </a:srgbClr>
            </a:outerShdw>
          </a:effectLst>
        </p:spPr>
        <p:txBody>
          <a:bodyPr anchorCtr="0" anchor="ctr" bIns="91425" lIns="91425" spcFirstLastPara="1" rIns="91425" wrap="square" tIns="91425">
            <a:normAutofit/>
          </a:bodyPr>
          <a:lstStyle>
            <a:lvl1pPr lvl="0" algn="ctr">
              <a:lnSpc>
                <a:spcPct val="100000"/>
              </a:lnSpc>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9" name="Google Shape;2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4"/>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4"/>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4"/>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4"/>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34" name="Google Shape;34;p4"/>
          <p:cNvPicPr preferRelativeResize="0"/>
          <p:nvPr/>
        </p:nvPicPr>
        <p:blipFill rotWithShape="1">
          <a:blip r:embed="rId2">
            <a:alphaModFix/>
          </a:blip>
          <a:srcRect b="22192" l="0" r="0" t="19632"/>
          <a:stretch/>
        </p:blipFill>
        <p:spPr>
          <a:xfrm>
            <a:off x="311700" y="4692400"/>
            <a:ext cx="731653" cy="307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35" name="Shape 35"/>
        <p:cNvGrpSpPr/>
        <p:nvPr/>
      </p:nvGrpSpPr>
      <p:grpSpPr>
        <a:xfrm>
          <a:off x="0" y="0"/>
          <a:ext cx="0" cy="0"/>
          <a:chOff x="0" y="0"/>
          <a:chExt cx="0" cy="0"/>
        </a:xfrm>
      </p:grpSpPr>
      <p:sp>
        <p:nvSpPr>
          <p:cNvPr id="36" name="Google Shape;36;p5"/>
          <p:cNvSpPr txBox="1"/>
          <p:nvPr>
            <p:ph type="title"/>
          </p:nvPr>
        </p:nvSpPr>
        <p:spPr>
          <a:xfrm>
            <a:off x="364950" y="197775"/>
            <a:ext cx="8520600" cy="841800"/>
          </a:xfrm>
          <a:prstGeom prst="rect">
            <a:avLst/>
          </a:prstGeom>
          <a:noFill/>
          <a:ln>
            <a:noFill/>
          </a:ln>
          <a:effectLst>
            <a:outerShdw blurRad="57150" rotWithShape="0" algn="bl" dir="5400000" dist="19050">
              <a:srgbClr val="000000">
                <a:alpha val="49019"/>
              </a:srgbClr>
            </a:outerShdw>
          </a:effectLst>
        </p:spPr>
        <p:txBody>
          <a:bodyPr anchorCtr="0" anchor="ctr" bIns="91425" lIns="91425" spcFirstLastPara="1" rIns="91425" wrap="square" tIns="91425">
            <a:normAutofit/>
          </a:bodyPr>
          <a:lstStyle>
            <a:lvl1pPr lvl="0" algn="ctr">
              <a:lnSpc>
                <a:spcPct val="100000"/>
              </a:lnSpc>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7" name="Google Shape;37;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5"/>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5"/>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5"/>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5"/>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42" name="Google Shape;42;p5"/>
          <p:cNvPicPr preferRelativeResize="0"/>
          <p:nvPr/>
        </p:nvPicPr>
        <p:blipFill rotWithShape="1">
          <a:blip r:embed="rId2">
            <a:alphaModFix/>
          </a:blip>
          <a:srcRect b="22192" l="0" r="0" t="19632"/>
          <a:stretch/>
        </p:blipFill>
        <p:spPr>
          <a:xfrm>
            <a:off x="311700" y="4692400"/>
            <a:ext cx="731653" cy="307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3" name="Shape 43"/>
        <p:cNvGrpSpPr/>
        <p:nvPr/>
      </p:nvGrpSpPr>
      <p:grpSpPr>
        <a:xfrm>
          <a:off x="0" y="0"/>
          <a:ext cx="0" cy="0"/>
          <a:chOff x="0" y="0"/>
          <a:chExt cx="0" cy="0"/>
        </a:xfrm>
      </p:grpSpPr>
      <p:sp>
        <p:nvSpPr>
          <p:cNvPr id="44" name="Google Shape;44;p6"/>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 name="Google Shape;45;p6"/>
          <p:cNvSpPr txBox="1"/>
          <p:nvPr>
            <p:ph idx="1" type="body"/>
          </p:nvPr>
        </p:nvSpPr>
        <p:spPr>
          <a:xfrm>
            <a:off x="311700" y="10000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46" name="Google Shape;46;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6"/>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6"/>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6"/>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6"/>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51" name="Google Shape;51;p6"/>
          <p:cNvPicPr preferRelativeResize="0"/>
          <p:nvPr/>
        </p:nvPicPr>
        <p:blipFill rotWithShape="1">
          <a:blip r:embed="rId2">
            <a:alphaModFix amt="20000"/>
          </a:blip>
          <a:srcRect b="15493" l="14691" r="14436" t="16073"/>
          <a:stretch/>
        </p:blipFill>
        <p:spPr>
          <a:xfrm rot="1095894">
            <a:off x="6843362" y="-892002"/>
            <a:ext cx="3645074" cy="3519800"/>
          </a:xfrm>
          <a:prstGeom prst="rect">
            <a:avLst/>
          </a:prstGeom>
          <a:noFill/>
          <a:ln>
            <a:noFill/>
          </a:ln>
        </p:spPr>
      </p:pic>
      <p:pic>
        <p:nvPicPr>
          <p:cNvPr id="52" name="Google Shape;52;p6"/>
          <p:cNvPicPr preferRelativeResize="0"/>
          <p:nvPr/>
        </p:nvPicPr>
        <p:blipFill rotWithShape="1">
          <a:blip r:embed="rId3">
            <a:alphaModFix/>
          </a:blip>
          <a:srcRect b="22192" l="0" r="0" t="19632"/>
          <a:stretch/>
        </p:blipFill>
        <p:spPr>
          <a:xfrm>
            <a:off x="311700" y="4692400"/>
            <a:ext cx="731653" cy="307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53" name="Shape 53"/>
        <p:cNvGrpSpPr/>
        <p:nvPr/>
      </p:nvGrpSpPr>
      <p:grpSpPr>
        <a:xfrm>
          <a:off x="0" y="0"/>
          <a:ext cx="0" cy="0"/>
          <a:chOff x="0" y="0"/>
          <a:chExt cx="0" cy="0"/>
        </a:xfrm>
      </p:grpSpPr>
      <p:sp>
        <p:nvSpPr>
          <p:cNvPr id="54" name="Google Shape;54;p7"/>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5" name="Google Shape;55;p7"/>
          <p:cNvSpPr txBox="1"/>
          <p:nvPr>
            <p:ph idx="1" type="body"/>
          </p:nvPr>
        </p:nvSpPr>
        <p:spPr>
          <a:xfrm>
            <a:off x="311700" y="1000075"/>
            <a:ext cx="38979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56" name="Google Shape;56;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7"/>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7"/>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7"/>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7"/>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61" name="Google Shape;61;p7"/>
          <p:cNvPicPr preferRelativeResize="0"/>
          <p:nvPr/>
        </p:nvPicPr>
        <p:blipFill rotWithShape="1">
          <a:blip r:embed="rId2">
            <a:alphaModFix amt="20000"/>
          </a:blip>
          <a:srcRect b="15493" l="14691" r="14436" t="16073"/>
          <a:stretch/>
        </p:blipFill>
        <p:spPr>
          <a:xfrm rot="1095894">
            <a:off x="6843362" y="-892002"/>
            <a:ext cx="3645074" cy="3519800"/>
          </a:xfrm>
          <a:prstGeom prst="rect">
            <a:avLst/>
          </a:prstGeom>
          <a:noFill/>
          <a:ln>
            <a:noFill/>
          </a:ln>
        </p:spPr>
      </p:pic>
      <p:sp>
        <p:nvSpPr>
          <p:cNvPr id="62" name="Google Shape;62;p7"/>
          <p:cNvSpPr txBox="1"/>
          <p:nvPr>
            <p:ph idx="2" type="body"/>
          </p:nvPr>
        </p:nvSpPr>
        <p:spPr>
          <a:xfrm>
            <a:off x="4635275" y="975025"/>
            <a:ext cx="38979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pic>
        <p:nvPicPr>
          <p:cNvPr id="63" name="Google Shape;63;p7"/>
          <p:cNvPicPr preferRelativeResize="0"/>
          <p:nvPr/>
        </p:nvPicPr>
        <p:blipFill rotWithShape="1">
          <a:blip r:embed="rId3">
            <a:alphaModFix/>
          </a:blip>
          <a:srcRect b="22192" l="0" r="0" t="19632"/>
          <a:stretch/>
        </p:blipFill>
        <p:spPr>
          <a:xfrm>
            <a:off x="311700" y="4692400"/>
            <a:ext cx="731653" cy="3078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8"/>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7" name="Shape 67"/>
        <p:cNvGrpSpPr/>
        <p:nvPr/>
      </p:nvGrpSpPr>
      <p:grpSpPr>
        <a:xfrm>
          <a:off x="0" y="0"/>
          <a:ext cx="0" cy="0"/>
          <a:chOff x="0" y="0"/>
          <a:chExt cx="0" cy="0"/>
        </a:xfrm>
      </p:grpSpPr>
      <p:sp>
        <p:nvSpPr>
          <p:cNvPr id="68" name="Google Shape;68;p9"/>
          <p:cNvSpPr txBox="1"/>
          <p:nvPr>
            <p:ph type="title"/>
          </p:nvPr>
        </p:nvSpPr>
        <p:spPr>
          <a:xfrm>
            <a:off x="5144100" y="175650"/>
            <a:ext cx="39999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9" name="Google Shape;69;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0" name="Google Shape;70;p9"/>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sp>
        <p:nvSpPr>
          <p:cNvPr id="71" name="Google Shape;71;p9"/>
          <p:cNvSpPr txBox="1"/>
          <p:nvPr>
            <p:ph idx="1"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0"/>
              </a:spcBef>
              <a:spcAft>
                <a:spcPts val="0"/>
              </a:spcAft>
              <a:buClr>
                <a:srgbClr val="666666"/>
              </a:buClr>
              <a:buSzPts val="1200"/>
              <a:buChar char="○"/>
              <a:defRPr sz="1200">
                <a:solidFill>
                  <a:srgbClr val="666666"/>
                </a:solidFill>
              </a:defRPr>
            </a:lvl2pPr>
            <a:lvl3pPr indent="-304800" lvl="2" marL="1371600" algn="l">
              <a:lnSpc>
                <a:spcPct val="115000"/>
              </a:lnSpc>
              <a:spcBef>
                <a:spcPts val="0"/>
              </a:spcBef>
              <a:spcAft>
                <a:spcPts val="0"/>
              </a:spcAft>
              <a:buClr>
                <a:srgbClr val="666666"/>
              </a:buClr>
              <a:buSzPts val="1200"/>
              <a:buChar char="■"/>
              <a:defRPr sz="1200">
                <a:solidFill>
                  <a:srgbClr val="666666"/>
                </a:solidFill>
              </a:defRPr>
            </a:lvl3pPr>
            <a:lvl4pPr indent="-304800" lvl="3" marL="1828800" algn="l">
              <a:lnSpc>
                <a:spcPct val="115000"/>
              </a:lnSpc>
              <a:spcBef>
                <a:spcPts val="0"/>
              </a:spcBef>
              <a:spcAft>
                <a:spcPts val="0"/>
              </a:spcAft>
              <a:buClr>
                <a:srgbClr val="666666"/>
              </a:buClr>
              <a:buSzPts val="1200"/>
              <a:buChar char="●"/>
              <a:defRPr sz="1200">
                <a:solidFill>
                  <a:srgbClr val="666666"/>
                </a:solidFill>
              </a:defRPr>
            </a:lvl4pPr>
            <a:lvl5pPr indent="-304800" lvl="4" marL="2286000" algn="l">
              <a:lnSpc>
                <a:spcPct val="115000"/>
              </a:lnSpc>
              <a:spcBef>
                <a:spcPts val="0"/>
              </a:spcBef>
              <a:spcAft>
                <a:spcPts val="0"/>
              </a:spcAft>
              <a:buClr>
                <a:srgbClr val="666666"/>
              </a:buClr>
              <a:buSzPts val="1200"/>
              <a:buChar char="○"/>
              <a:defRPr sz="1200">
                <a:solidFill>
                  <a:srgbClr val="666666"/>
                </a:solidFill>
              </a:defRPr>
            </a:lvl5pPr>
            <a:lvl6pPr indent="-304800" lvl="5" marL="2743200" algn="l">
              <a:lnSpc>
                <a:spcPct val="115000"/>
              </a:lnSpc>
              <a:spcBef>
                <a:spcPts val="0"/>
              </a:spcBef>
              <a:spcAft>
                <a:spcPts val="0"/>
              </a:spcAft>
              <a:buClr>
                <a:srgbClr val="666666"/>
              </a:buClr>
              <a:buSzPts val="1200"/>
              <a:buChar char="■"/>
              <a:defRPr sz="1200">
                <a:solidFill>
                  <a:srgbClr val="666666"/>
                </a:solidFill>
              </a:defRPr>
            </a:lvl6pPr>
            <a:lvl7pPr indent="-304800" lvl="6" marL="3200400" algn="l">
              <a:lnSpc>
                <a:spcPct val="115000"/>
              </a:lnSpc>
              <a:spcBef>
                <a:spcPts val="0"/>
              </a:spcBef>
              <a:spcAft>
                <a:spcPts val="0"/>
              </a:spcAft>
              <a:buClr>
                <a:srgbClr val="666666"/>
              </a:buClr>
              <a:buSzPts val="1200"/>
              <a:buChar char="●"/>
              <a:defRPr sz="1200">
                <a:solidFill>
                  <a:srgbClr val="666666"/>
                </a:solidFill>
              </a:defRPr>
            </a:lvl7pPr>
            <a:lvl8pPr indent="-304800" lvl="7" marL="3657600" algn="l">
              <a:lnSpc>
                <a:spcPct val="115000"/>
              </a:lnSpc>
              <a:spcBef>
                <a:spcPts val="0"/>
              </a:spcBef>
              <a:spcAft>
                <a:spcPts val="0"/>
              </a:spcAft>
              <a:buClr>
                <a:srgbClr val="666666"/>
              </a:buClr>
              <a:buSzPts val="1200"/>
              <a:buChar char="○"/>
              <a:defRPr sz="1200">
                <a:solidFill>
                  <a:srgbClr val="666666"/>
                </a:solidFill>
              </a:defRPr>
            </a:lvl8pPr>
            <a:lvl9pPr indent="-304800" lvl="8" marL="4114800" algn="l">
              <a:lnSpc>
                <a:spcPct val="115000"/>
              </a:lnSpc>
              <a:spcBef>
                <a:spcPts val="0"/>
              </a:spcBef>
              <a:spcAft>
                <a:spcPts val="0"/>
              </a:spcAft>
              <a:buClr>
                <a:srgbClr val="666666"/>
              </a:buClr>
              <a:buSzPts val="1200"/>
              <a:buChar char="■"/>
              <a:defRPr sz="1200">
                <a:solidFill>
                  <a:srgbClr val="666666"/>
                </a:solidFill>
              </a:defRPr>
            </a:lvl9pPr>
          </a:lstStyle>
          <a:p/>
        </p:txBody>
      </p:sp>
      <p:pic>
        <p:nvPicPr>
          <p:cNvPr id="72" name="Google Shape;72;p9"/>
          <p:cNvPicPr preferRelativeResize="0"/>
          <p:nvPr/>
        </p:nvPicPr>
        <p:blipFill rotWithShape="1">
          <a:blip r:embed="rId2">
            <a:alphaModFix amt="20000"/>
          </a:blip>
          <a:srcRect b="15493" l="14691" r="14436" t="16073"/>
          <a:stretch/>
        </p:blipFill>
        <p:spPr>
          <a:xfrm rot="1095894">
            <a:off x="6843362" y="-892002"/>
            <a:ext cx="3645074" cy="3519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73" name="Shape 73"/>
        <p:cNvGrpSpPr/>
        <p:nvPr/>
      </p:nvGrpSpPr>
      <p:grpSpPr>
        <a:xfrm>
          <a:off x="0" y="0"/>
          <a:ext cx="0" cy="0"/>
          <a:chOff x="0" y="0"/>
          <a:chExt cx="0" cy="0"/>
        </a:xfrm>
      </p:grpSpPr>
      <p:sp>
        <p:nvSpPr>
          <p:cNvPr id="74" name="Google Shape;74;p10"/>
          <p:cNvSpPr txBox="1"/>
          <p:nvPr>
            <p:ph type="title"/>
          </p:nvPr>
        </p:nvSpPr>
        <p:spPr>
          <a:xfrm>
            <a:off x="341425" y="117600"/>
            <a:ext cx="39999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5" name="Google Shape;75;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6" name="Google Shape;76;p10"/>
          <p:cNvSpPr txBox="1"/>
          <p:nvPr>
            <p:ph idx="1" type="body"/>
          </p:nvPr>
        </p:nvSpPr>
        <p:spPr>
          <a:xfrm>
            <a:off x="410725" y="124682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0"/>
              </a:spcBef>
              <a:spcAft>
                <a:spcPts val="0"/>
              </a:spcAft>
              <a:buClr>
                <a:srgbClr val="666666"/>
              </a:buClr>
              <a:buSzPts val="1200"/>
              <a:buChar char="○"/>
              <a:defRPr sz="1200">
                <a:solidFill>
                  <a:srgbClr val="666666"/>
                </a:solidFill>
              </a:defRPr>
            </a:lvl2pPr>
            <a:lvl3pPr indent="-304800" lvl="2" marL="1371600" algn="l">
              <a:lnSpc>
                <a:spcPct val="115000"/>
              </a:lnSpc>
              <a:spcBef>
                <a:spcPts val="0"/>
              </a:spcBef>
              <a:spcAft>
                <a:spcPts val="0"/>
              </a:spcAft>
              <a:buClr>
                <a:srgbClr val="666666"/>
              </a:buClr>
              <a:buSzPts val="1200"/>
              <a:buChar char="■"/>
              <a:defRPr sz="1200">
                <a:solidFill>
                  <a:srgbClr val="666666"/>
                </a:solidFill>
              </a:defRPr>
            </a:lvl3pPr>
            <a:lvl4pPr indent="-304800" lvl="3" marL="1828800" algn="l">
              <a:lnSpc>
                <a:spcPct val="115000"/>
              </a:lnSpc>
              <a:spcBef>
                <a:spcPts val="0"/>
              </a:spcBef>
              <a:spcAft>
                <a:spcPts val="0"/>
              </a:spcAft>
              <a:buClr>
                <a:srgbClr val="666666"/>
              </a:buClr>
              <a:buSzPts val="1200"/>
              <a:buChar char="●"/>
              <a:defRPr sz="1200">
                <a:solidFill>
                  <a:srgbClr val="666666"/>
                </a:solidFill>
              </a:defRPr>
            </a:lvl4pPr>
            <a:lvl5pPr indent="-304800" lvl="4" marL="2286000" algn="l">
              <a:lnSpc>
                <a:spcPct val="115000"/>
              </a:lnSpc>
              <a:spcBef>
                <a:spcPts val="0"/>
              </a:spcBef>
              <a:spcAft>
                <a:spcPts val="0"/>
              </a:spcAft>
              <a:buClr>
                <a:srgbClr val="666666"/>
              </a:buClr>
              <a:buSzPts val="1200"/>
              <a:buChar char="○"/>
              <a:defRPr sz="1200">
                <a:solidFill>
                  <a:srgbClr val="666666"/>
                </a:solidFill>
              </a:defRPr>
            </a:lvl5pPr>
            <a:lvl6pPr indent="-304800" lvl="5" marL="2743200" algn="l">
              <a:lnSpc>
                <a:spcPct val="115000"/>
              </a:lnSpc>
              <a:spcBef>
                <a:spcPts val="0"/>
              </a:spcBef>
              <a:spcAft>
                <a:spcPts val="0"/>
              </a:spcAft>
              <a:buClr>
                <a:srgbClr val="666666"/>
              </a:buClr>
              <a:buSzPts val="1200"/>
              <a:buChar char="■"/>
              <a:defRPr sz="1200">
                <a:solidFill>
                  <a:srgbClr val="666666"/>
                </a:solidFill>
              </a:defRPr>
            </a:lvl6pPr>
            <a:lvl7pPr indent="-304800" lvl="6" marL="3200400" algn="l">
              <a:lnSpc>
                <a:spcPct val="115000"/>
              </a:lnSpc>
              <a:spcBef>
                <a:spcPts val="0"/>
              </a:spcBef>
              <a:spcAft>
                <a:spcPts val="0"/>
              </a:spcAft>
              <a:buClr>
                <a:srgbClr val="666666"/>
              </a:buClr>
              <a:buSzPts val="1200"/>
              <a:buChar char="●"/>
              <a:defRPr sz="1200">
                <a:solidFill>
                  <a:srgbClr val="666666"/>
                </a:solidFill>
              </a:defRPr>
            </a:lvl7pPr>
            <a:lvl8pPr indent="-304800" lvl="7" marL="3657600" algn="l">
              <a:lnSpc>
                <a:spcPct val="115000"/>
              </a:lnSpc>
              <a:spcBef>
                <a:spcPts val="0"/>
              </a:spcBef>
              <a:spcAft>
                <a:spcPts val="0"/>
              </a:spcAft>
              <a:buClr>
                <a:srgbClr val="666666"/>
              </a:buClr>
              <a:buSzPts val="1200"/>
              <a:buChar char="○"/>
              <a:defRPr sz="1200">
                <a:solidFill>
                  <a:srgbClr val="666666"/>
                </a:solidFill>
              </a:defRPr>
            </a:lvl8pPr>
            <a:lvl9pPr indent="-304800" lvl="8" marL="4114800" algn="l">
              <a:lnSpc>
                <a:spcPct val="115000"/>
              </a:lnSpc>
              <a:spcBef>
                <a:spcPts val="0"/>
              </a:spcBef>
              <a:spcAft>
                <a:spcPts val="0"/>
              </a:spcAft>
              <a:buClr>
                <a:srgbClr val="666666"/>
              </a:buClr>
              <a:buSzPts val="1200"/>
              <a:buChar char="■"/>
              <a:defRPr sz="1200">
                <a:solidFill>
                  <a:srgbClr val="666666"/>
                </a:solidFill>
              </a:defRPr>
            </a:lvl9pPr>
          </a:lstStyle>
          <a:p/>
        </p:txBody>
      </p:sp>
      <p:sp>
        <p:nvSpPr>
          <p:cNvPr id="77" name="Google Shape;77;p10"/>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0"/>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0"/>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0"/>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81" name="Google Shape;81;p10"/>
          <p:cNvPicPr preferRelativeResize="0"/>
          <p:nvPr/>
        </p:nvPicPr>
        <p:blipFill rotWithShape="1">
          <a:blip r:embed="rId2">
            <a:alphaModFix/>
          </a:blip>
          <a:srcRect b="22192" l="0" r="0" t="19632"/>
          <a:stretch/>
        </p:blipFill>
        <p:spPr>
          <a:xfrm>
            <a:off x="311700" y="4692400"/>
            <a:ext cx="731653" cy="307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hyperlink" Target="https://admissions.austincc.edu/reverse-transf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hyperlink" Target="https://selfservice.austincc.edu/" TargetMode="External"/><Relationship Id="rId5" Type="http://schemas.openxmlformats.org/officeDocument/2006/relationships/hyperlink" Target="http://www.austincc.edu/online-services/graduation-applicatio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2"/>
          <p:cNvSpPr txBox="1"/>
          <p:nvPr>
            <p:ph type="ctrTitle"/>
          </p:nvPr>
        </p:nvSpPr>
        <p:spPr>
          <a:xfrm>
            <a:off x="579450" y="336925"/>
            <a:ext cx="7893000" cy="1579500"/>
          </a:xfrm>
          <a:prstGeom prst="rect">
            <a:avLst/>
          </a:prstGeom>
          <a:noFill/>
          <a:ln>
            <a:noFill/>
          </a:ln>
          <a:effectLst>
            <a:outerShdw blurRad="57150" rotWithShape="0" algn="bl" dir="5400000" dist="19050">
              <a:srgbClr val="000000">
                <a:alpha val="49019"/>
              </a:srgbClr>
            </a:outerShdw>
          </a:effectLst>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778"/>
              <a:buNone/>
            </a:pPr>
            <a:r>
              <a:rPr b="1" lang="en"/>
              <a:t>ACC Reverse Transfer</a:t>
            </a:r>
            <a:endParaRPr b="1"/>
          </a:p>
        </p:txBody>
      </p:sp>
      <p:sp>
        <p:nvSpPr>
          <p:cNvPr id="91" name="Google Shape;91;p12"/>
          <p:cNvSpPr txBox="1"/>
          <p:nvPr>
            <p:ph idx="1" type="subTitle"/>
          </p:nvPr>
        </p:nvSpPr>
        <p:spPr>
          <a:xfrm>
            <a:off x="579450" y="2133350"/>
            <a:ext cx="7893000" cy="1238400"/>
          </a:xfrm>
          <a:prstGeom prst="rect">
            <a:avLst/>
          </a:prstGeom>
          <a:noFill/>
          <a:ln>
            <a:noFill/>
          </a:ln>
        </p:spPr>
        <p:txBody>
          <a:bodyPr anchorCtr="0" anchor="t" bIns="91425" lIns="91425" spcFirstLastPara="1" rIns="91425" wrap="square" tIns="91425">
            <a:normAutofit lnSpcReduction="10000"/>
          </a:bodyPr>
          <a:lstStyle/>
          <a:p>
            <a:pPr indent="0" lvl="0" marL="0" rtl="0" algn="ctr">
              <a:lnSpc>
                <a:spcPct val="100000"/>
              </a:lnSpc>
              <a:spcBef>
                <a:spcPts val="0"/>
              </a:spcBef>
              <a:spcAft>
                <a:spcPts val="0"/>
              </a:spcAft>
              <a:buSzPts val="2800"/>
              <a:buNone/>
            </a:pPr>
            <a:r>
              <a:rPr lang="en" sz="2400">
                <a:solidFill>
                  <a:schemeClr val="dk1"/>
                </a:solidFill>
                <a:latin typeface="Roboto"/>
                <a:ea typeface="Roboto"/>
                <a:cs typeface="Roboto"/>
                <a:sym typeface="Roboto"/>
              </a:rPr>
              <a:t>College Prep</a:t>
            </a:r>
            <a:endParaRPr sz="2400">
              <a:solidFill>
                <a:schemeClr val="dk1"/>
              </a:solidFill>
              <a:latin typeface="Roboto"/>
              <a:ea typeface="Roboto"/>
              <a:cs typeface="Roboto"/>
              <a:sym typeface="Roboto"/>
            </a:endParaRPr>
          </a:p>
          <a:p>
            <a:pPr indent="0" lvl="0" marL="0" rtl="0" algn="ctr">
              <a:lnSpc>
                <a:spcPct val="100000"/>
              </a:lnSpc>
              <a:spcBef>
                <a:spcPts val="0"/>
              </a:spcBef>
              <a:spcAft>
                <a:spcPts val="0"/>
              </a:spcAft>
              <a:buSzPts val="2800"/>
              <a:buNone/>
            </a:pPr>
            <a:r>
              <a:rPr lang="en" sz="2400">
                <a:solidFill>
                  <a:schemeClr val="dk1"/>
                </a:solidFill>
                <a:latin typeface="Roboto"/>
                <a:ea typeface="Roboto"/>
                <a:cs typeface="Roboto"/>
                <a:sym typeface="Roboto"/>
              </a:rPr>
              <a:t>Mr. Gordon</a:t>
            </a:r>
            <a:endParaRPr sz="2400">
              <a:solidFill>
                <a:schemeClr val="dk1"/>
              </a:solidFill>
              <a:latin typeface="Roboto"/>
              <a:ea typeface="Roboto"/>
              <a:cs typeface="Roboto"/>
              <a:sym typeface="Roboto"/>
            </a:endParaRPr>
          </a:p>
          <a:p>
            <a:pPr indent="0" lvl="0" marL="0" rtl="0" algn="ctr">
              <a:lnSpc>
                <a:spcPct val="100000"/>
              </a:lnSpc>
              <a:spcBef>
                <a:spcPts val="0"/>
              </a:spcBef>
              <a:spcAft>
                <a:spcPts val="0"/>
              </a:spcAft>
              <a:buSzPts val="2800"/>
              <a:buNone/>
            </a:pPr>
            <a:r>
              <a:rPr lang="en" sz="2400">
                <a:solidFill>
                  <a:schemeClr val="dk1"/>
                </a:solidFill>
                <a:latin typeface="Roboto"/>
                <a:ea typeface="Roboto"/>
                <a:cs typeface="Roboto"/>
                <a:sym typeface="Roboto"/>
              </a:rPr>
              <a:t>jgordon@bisdtx.org</a:t>
            </a:r>
            <a:endParaRPr sz="2400">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13"/>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3"/>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3"/>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3"/>
          <p:cNvSpPr txBox="1"/>
          <p:nvPr>
            <p:ph type="title"/>
          </p:nvPr>
        </p:nvSpPr>
        <p:spPr>
          <a:xfrm>
            <a:off x="265500" y="1233175"/>
            <a:ext cx="4045200" cy="1482300"/>
          </a:xfrm>
          <a:prstGeom prst="rect">
            <a:avLst/>
          </a:prstGeom>
          <a:noFill/>
          <a:ln>
            <a:noFill/>
          </a:ln>
          <a:effectLst>
            <a:outerShdw blurRad="57150" rotWithShape="0" algn="bl" dir="5400000" dist="19050">
              <a:srgbClr val="000000">
                <a:alpha val="49019"/>
              </a:srgbClr>
            </a:outerShdw>
          </a:effectLst>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4200"/>
              <a:buNone/>
            </a:pPr>
            <a:r>
              <a:rPr lang="en"/>
              <a:t>Upcoming Events</a:t>
            </a:r>
            <a:endParaRPr>
              <a:latin typeface="Roboto Condensed"/>
              <a:ea typeface="Roboto Condensed"/>
              <a:cs typeface="Roboto Condensed"/>
              <a:sym typeface="Roboto Condensed"/>
            </a:endParaRPr>
          </a:p>
        </p:txBody>
      </p:sp>
      <p:sp>
        <p:nvSpPr>
          <p:cNvPr id="100" name="Google Shape;100;p13"/>
          <p:cNvSpPr txBox="1"/>
          <p:nvPr>
            <p:ph idx="2" type="body"/>
          </p:nvPr>
        </p:nvSpPr>
        <p:spPr>
          <a:xfrm>
            <a:off x="3069771" y="388700"/>
            <a:ext cx="5888504" cy="4754700"/>
          </a:xfrm>
          <a:prstGeom prst="rect">
            <a:avLst/>
          </a:prstGeom>
          <a:noFill/>
          <a:ln>
            <a:noFill/>
          </a:ln>
        </p:spPr>
        <p:txBody>
          <a:bodyPr anchorCtr="0" anchor="ctr" bIns="91425" lIns="91425" spcFirstLastPara="1" rIns="91425" wrap="square" tIns="91425">
            <a:normAutofit fontScale="40000" lnSpcReduction="10000"/>
          </a:bodyPr>
          <a:lstStyle/>
          <a:p>
            <a:pPr indent="0" lvl="0" marL="0" rtl="0" algn="ctr">
              <a:lnSpc>
                <a:spcPct val="150000"/>
              </a:lnSpc>
              <a:spcBef>
                <a:spcPts val="0"/>
              </a:spcBef>
              <a:spcAft>
                <a:spcPts val="0"/>
              </a:spcAft>
              <a:buSzPct val="94736"/>
              <a:buNone/>
            </a:pPr>
            <a:r>
              <a:rPr b="1" lang="en" sz="7600" u="sng">
                <a:solidFill>
                  <a:srgbClr val="981A31"/>
                </a:solidFill>
              </a:rPr>
              <a:t>We have a lot of upcoming events. Please mark these on your calendar. </a:t>
            </a:r>
            <a:endParaRPr b="1" sz="7600" u="sng">
              <a:solidFill>
                <a:srgbClr val="981A31"/>
              </a:solidFill>
            </a:endParaRPr>
          </a:p>
          <a:p>
            <a:pPr indent="0" lvl="0" marL="0" rtl="0" algn="l">
              <a:lnSpc>
                <a:spcPct val="150000"/>
              </a:lnSpc>
              <a:spcBef>
                <a:spcPts val="0"/>
              </a:spcBef>
              <a:spcAft>
                <a:spcPts val="0"/>
              </a:spcAft>
              <a:buNone/>
            </a:pPr>
            <a:r>
              <a:t/>
            </a:r>
            <a:endParaRPr b="1" sz="7600" u="sng">
              <a:solidFill>
                <a:srgbClr val="981A31"/>
              </a:solidFill>
            </a:endParaRPr>
          </a:p>
          <a:p>
            <a:pPr indent="0" lvl="0" marL="457200" rtl="0" algn="ctr">
              <a:lnSpc>
                <a:spcPct val="150000"/>
              </a:lnSpc>
              <a:spcBef>
                <a:spcPts val="1200"/>
              </a:spcBef>
              <a:spcAft>
                <a:spcPts val="0"/>
              </a:spcAft>
              <a:buSzPct val="210525"/>
              <a:buNone/>
            </a:pPr>
            <a:r>
              <a:t/>
            </a:r>
            <a:endParaRPr/>
          </a:p>
          <a:p>
            <a:pPr indent="0" lvl="0" marL="0" rtl="0" algn="ctr">
              <a:lnSpc>
                <a:spcPct val="100000"/>
              </a:lnSpc>
              <a:spcBef>
                <a:spcPts val="1200"/>
              </a:spcBef>
              <a:spcAft>
                <a:spcPts val="0"/>
              </a:spcAft>
              <a:buSzPct val="93506"/>
              <a:buNone/>
            </a:pPr>
            <a:r>
              <a:t/>
            </a:r>
            <a:endParaRPr b="1" sz="7700">
              <a:solidFill>
                <a:srgbClr val="00FF00"/>
              </a:solidFill>
            </a:endParaRPr>
          </a:p>
          <a:p>
            <a:pPr indent="0" lvl="0" marL="0" rtl="0" algn="ctr">
              <a:lnSpc>
                <a:spcPct val="100000"/>
              </a:lnSpc>
              <a:spcBef>
                <a:spcPts val="1200"/>
              </a:spcBef>
              <a:spcAft>
                <a:spcPts val="0"/>
              </a:spcAft>
              <a:buSzPct val="93506"/>
              <a:buNone/>
            </a:pPr>
            <a:r>
              <a:rPr b="1" lang="en" sz="7700">
                <a:solidFill>
                  <a:srgbClr val="00FF00"/>
                </a:solidFill>
              </a:rPr>
              <a:t> </a:t>
            </a:r>
            <a:endParaRPr b="1" sz="7700">
              <a:solidFill>
                <a:srgbClr val="00FF00"/>
              </a:solidFill>
            </a:endParaRPr>
          </a:p>
          <a:p>
            <a:pPr indent="0" lvl="0" marL="457200" rtl="0" algn="ctr">
              <a:lnSpc>
                <a:spcPct val="100000"/>
              </a:lnSpc>
              <a:spcBef>
                <a:spcPts val="1200"/>
              </a:spcBef>
              <a:spcAft>
                <a:spcPts val="1200"/>
              </a:spcAft>
              <a:buSzPct val="360000"/>
              <a:buNone/>
            </a:pPr>
            <a:r>
              <a:t/>
            </a:r>
            <a:endParaRPr b="1" sz="2000">
              <a:solidFill>
                <a:srgbClr val="00689D"/>
              </a:solidFill>
            </a:endParaRPr>
          </a:p>
        </p:txBody>
      </p:sp>
      <p:sp>
        <p:nvSpPr>
          <p:cNvPr id="101" name="Google Shape;101;p13"/>
          <p:cNvSpPr txBox="1"/>
          <p:nvPr/>
        </p:nvSpPr>
        <p:spPr>
          <a:xfrm>
            <a:off x="7719775" y="4753225"/>
            <a:ext cx="10476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hi</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4"/>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07" name="Google Shape;107;p14"/>
          <p:cNvSpPr txBox="1"/>
          <p:nvPr/>
        </p:nvSpPr>
        <p:spPr>
          <a:xfrm>
            <a:off x="605625" y="180775"/>
            <a:ext cx="8072400" cy="785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900"/>
              <a:buFont typeface="Arial"/>
              <a:buNone/>
            </a:pPr>
            <a:r>
              <a:rPr b="1" i="0" lang="en" sz="3900" u="none" cap="none" strike="noStrike">
                <a:solidFill>
                  <a:srgbClr val="00305D"/>
                </a:solidFill>
                <a:latin typeface="Roboto Condensed"/>
                <a:ea typeface="Roboto Condensed"/>
                <a:cs typeface="Roboto Condensed"/>
                <a:sym typeface="Roboto Condensed"/>
              </a:rPr>
              <a:t>ACC Reverse Transfer</a:t>
            </a:r>
            <a:endParaRPr b="0" i="0" sz="200" u="none" cap="none" strike="noStrike">
              <a:solidFill>
                <a:srgbClr val="000000"/>
              </a:solidFill>
              <a:latin typeface="Arial"/>
              <a:ea typeface="Arial"/>
              <a:cs typeface="Arial"/>
              <a:sym typeface="Arial"/>
            </a:endParaRPr>
          </a:p>
        </p:txBody>
      </p:sp>
      <p:sp>
        <p:nvSpPr>
          <p:cNvPr id="108" name="Google Shape;108;p14"/>
          <p:cNvSpPr txBox="1"/>
          <p:nvPr/>
        </p:nvSpPr>
        <p:spPr>
          <a:xfrm>
            <a:off x="605625" y="876900"/>
            <a:ext cx="7719600" cy="554100"/>
          </a:xfrm>
          <a:prstGeom prst="rect">
            <a:avLst/>
          </a:prstGeom>
          <a:noFill/>
          <a:ln>
            <a:noFill/>
          </a:ln>
        </p:spPr>
        <p:txBody>
          <a:bodyPr anchorCtr="0" anchor="t" bIns="91425" lIns="91425" spcFirstLastPara="1" rIns="91425" wrap="square" tIns="91425">
            <a:spAutoFit/>
          </a:bodyPr>
          <a:lstStyle/>
          <a:p>
            <a:pPr indent="0" lvl="0" marL="914400" marR="0" rtl="0" algn="ctr">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9" name="Google Shape;109;p14"/>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hi</a:t>
            </a:r>
            <a:endParaRPr b="0" i="0" sz="1400" u="none" cap="none" strike="noStrike">
              <a:solidFill>
                <a:schemeClr val="lt1"/>
              </a:solidFill>
              <a:latin typeface="Arial"/>
              <a:ea typeface="Arial"/>
              <a:cs typeface="Arial"/>
              <a:sym typeface="Arial"/>
            </a:endParaRPr>
          </a:p>
        </p:txBody>
      </p:sp>
      <p:pic>
        <p:nvPicPr>
          <p:cNvPr id="110" name="Google Shape;110;p14"/>
          <p:cNvPicPr preferRelativeResize="0"/>
          <p:nvPr/>
        </p:nvPicPr>
        <p:blipFill rotWithShape="1">
          <a:blip r:embed="rId3">
            <a:alphaModFix/>
          </a:blip>
          <a:srcRect b="155032" l="6638" r="-16176" t="-128448"/>
          <a:stretch/>
        </p:blipFill>
        <p:spPr>
          <a:xfrm>
            <a:off x="235000" y="2021325"/>
            <a:ext cx="2386450" cy="988850"/>
          </a:xfrm>
          <a:prstGeom prst="rect">
            <a:avLst/>
          </a:prstGeom>
          <a:noFill/>
          <a:ln>
            <a:noFill/>
          </a:ln>
        </p:spPr>
      </p:pic>
      <p:sp>
        <p:nvSpPr>
          <p:cNvPr id="111" name="Google Shape;111;p14"/>
          <p:cNvSpPr txBox="1"/>
          <p:nvPr/>
        </p:nvSpPr>
        <p:spPr>
          <a:xfrm>
            <a:off x="782025" y="965875"/>
            <a:ext cx="7719600" cy="3570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2200"/>
              <a:buFont typeface="Arial"/>
              <a:buNone/>
            </a:pPr>
            <a:r>
              <a:rPr b="0" i="0" lang="en" sz="2200" u="none" cap="none" strike="noStrike">
                <a:solidFill>
                  <a:schemeClr val="dk1"/>
                </a:solidFill>
                <a:latin typeface="Gill Sans"/>
                <a:ea typeface="Gill Sans"/>
                <a:cs typeface="Gill Sans"/>
                <a:sym typeface="Gill Sans"/>
              </a:rPr>
              <a:t>“If you transfer to a university before graduating from ACC, you can still earn your associate degree through reverse transfer. This process recognizes your accomplishments and awards you the important credential you deserve. This is an automated system for students who transfer to most Texas universities.”</a:t>
            </a:r>
            <a:endParaRPr b="0" i="0" sz="22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chemeClr val="dk1"/>
              </a:buClr>
              <a:buSzPts val="2200"/>
              <a:buFont typeface="Arial"/>
              <a:buNone/>
            </a:pPr>
            <a:r>
              <a:rPr b="0" i="0" lang="en" sz="2200" u="sng" cap="none" strike="noStrike">
                <a:solidFill>
                  <a:schemeClr val="hlink"/>
                </a:solidFill>
                <a:latin typeface="Gill Sans"/>
                <a:ea typeface="Gill Sans"/>
                <a:cs typeface="Gill Sans"/>
                <a:sym typeface="Gill Sans"/>
                <a:hlinkClick r:id="rId4"/>
              </a:rPr>
              <a:t>For more information</a:t>
            </a:r>
            <a:endParaRPr b="0" i="0" sz="22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chemeClr val="dk1"/>
              </a:buClr>
              <a:buSzPts val="2200"/>
              <a:buFont typeface="Arial"/>
              <a:buNone/>
            </a:pPr>
            <a:r>
              <a:t/>
            </a:r>
            <a:endParaRPr b="0" i="0" sz="22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chemeClr val="dk1"/>
              </a:buClr>
              <a:buSzPts val="2200"/>
              <a:buFont typeface="Arial"/>
              <a:buNone/>
            </a:pPr>
            <a:r>
              <a:rPr b="0" i="0" lang="en" sz="2200" u="none" cap="none" strike="noStrike">
                <a:solidFill>
                  <a:schemeClr val="dk1"/>
                </a:solidFill>
                <a:latin typeface="Gill Sans"/>
                <a:ea typeface="Gill Sans"/>
                <a:cs typeface="Gill Sans"/>
                <a:sym typeface="Gill Sans"/>
              </a:rPr>
              <a:t>***Remember, even if you end up not receiving your Associate Degree while at CRCA, all the classes you have taken at ACC still count as college credit.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5"/>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17" name="Google Shape;117;p15"/>
          <p:cNvSpPr txBox="1"/>
          <p:nvPr/>
        </p:nvSpPr>
        <p:spPr>
          <a:xfrm>
            <a:off x="605625" y="180775"/>
            <a:ext cx="8072400" cy="785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900"/>
              <a:buFont typeface="Arial"/>
              <a:buNone/>
            </a:pPr>
            <a:r>
              <a:rPr b="1" i="0" lang="en" sz="3900" u="none" cap="none" strike="noStrike">
                <a:solidFill>
                  <a:srgbClr val="00305D"/>
                </a:solidFill>
                <a:latin typeface="Roboto Condensed"/>
                <a:ea typeface="Roboto Condensed"/>
                <a:cs typeface="Roboto Condensed"/>
                <a:sym typeface="Roboto Condensed"/>
              </a:rPr>
              <a:t>Am I Eligible?</a:t>
            </a:r>
            <a:endParaRPr b="0" i="0" sz="200" u="none" cap="none" strike="noStrike">
              <a:solidFill>
                <a:srgbClr val="000000"/>
              </a:solidFill>
              <a:latin typeface="Arial"/>
              <a:ea typeface="Arial"/>
              <a:cs typeface="Arial"/>
              <a:sym typeface="Arial"/>
            </a:endParaRPr>
          </a:p>
        </p:txBody>
      </p:sp>
      <p:sp>
        <p:nvSpPr>
          <p:cNvPr id="118" name="Google Shape;118;p15"/>
          <p:cNvSpPr txBox="1"/>
          <p:nvPr/>
        </p:nvSpPr>
        <p:spPr>
          <a:xfrm>
            <a:off x="605625" y="876900"/>
            <a:ext cx="7291200" cy="3509400"/>
          </a:xfrm>
          <a:prstGeom prst="rect">
            <a:avLst/>
          </a:prstGeom>
          <a:noFill/>
          <a:ln>
            <a:noFill/>
          </a:ln>
        </p:spPr>
        <p:txBody>
          <a:bodyPr anchorCtr="0" anchor="t" bIns="91425" lIns="91425" spcFirstLastPara="1" rIns="91425" wrap="square" tIns="91425">
            <a:spAutoFit/>
          </a:bodyPr>
          <a:lstStyle/>
          <a:p>
            <a:pPr indent="-431800" lvl="0" marL="457200" marR="0" rtl="0" algn="ctr">
              <a:lnSpc>
                <a:spcPct val="100000"/>
              </a:lnSpc>
              <a:spcBef>
                <a:spcPts val="0"/>
              </a:spcBef>
              <a:spcAft>
                <a:spcPts val="0"/>
              </a:spcAft>
              <a:buClr>
                <a:schemeClr val="dk1"/>
              </a:buClr>
              <a:buSzPts val="2400"/>
              <a:buFont typeface="Noto Sans Symbols"/>
              <a:buChar char="⮚"/>
            </a:pPr>
            <a:r>
              <a:rPr b="0" i="0" lang="en" sz="2400" u="none" cap="none" strike="noStrike">
                <a:solidFill>
                  <a:schemeClr val="dk1"/>
                </a:solidFill>
                <a:latin typeface="Gill Sans"/>
                <a:ea typeface="Gill Sans"/>
                <a:cs typeface="Gill Sans"/>
                <a:sym typeface="Gill Sans"/>
              </a:rPr>
              <a:t>You earned at least 30 credits from ACC. (You have more than 30 by Spring Semester of your Junior year at CRCA)</a:t>
            </a:r>
            <a:endParaRPr b="0" i="0" sz="2400" u="none" cap="none" strike="noStrike">
              <a:solidFill>
                <a:schemeClr val="dk1"/>
              </a:solidFill>
              <a:latin typeface="Arial"/>
              <a:ea typeface="Arial"/>
              <a:cs typeface="Arial"/>
              <a:sym typeface="Arial"/>
            </a:endParaRPr>
          </a:p>
          <a:p>
            <a:pPr indent="-279400" lvl="0" marL="457200" marR="0" rtl="0" algn="ctr">
              <a:lnSpc>
                <a:spcPct val="100000"/>
              </a:lnSpc>
              <a:spcBef>
                <a:spcPts val="0"/>
              </a:spcBef>
              <a:spcAft>
                <a:spcPts val="0"/>
              </a:spcAft>
              <a:buClr>
                <a:schemeClr val="dk1"/>
              </a:buClr>
              <a:buSzPts val="2800"/>
              <a:buFont typeface="Noto Sans Symbols"/>
              <a:buNone/>
            </a:pPr>
            <a:r>
              <a:t/>
            </a:r>
            <a:endParaRPr b="0" i="0" sz="2400" u="none" cap="none" strike="noStrike">
              <a:solidFill>
                <a:schemeClr val="dk1"/>
              </a:solidFill>
              <a:latin typeface="Gill Sans"/>
              <a:ea typeface="Gill Sans"/>
              <a:cs typeface="Gill Sans"/>
              <a:sym typeface="Gill Sans"/>
            </a:endParaRPr>
          </a:p>
          <a:p>
            <a:pPr indent="-431800" lvl="0" marL="457200" marR="0" rtl="0" algn="ctr">
              <a:lnSpc>
                <a:spcPct val="100000"/>
              </a:lnSpc>
              <a:spcBef>
                <a:spcPts val="0"/>
              </a:spcBef>
              <a:spcAft>
                <a:spcPts val="0"/>
              </a:spcAft>
              <a:buClr>
                <a:schemeClr val="dk1"/>
              </a:buClr>
              <a:buSzPts val="2400"/>
              <a:buFont typeface="Noto Sans Symbols"/>
              <a:buChar char="⮚"/>
            </a:pPr>
            <a:r>
              <a:rPr b="0" i="0" lang="en" sz="2400" u="none" cap="none" strike="noStrike">
                <a:solidFill>
                  <a:schemeClr val="dk1"/>
                </a:solidFill>
                <a:latin typeface="Gill Sans"/>
                <a:ea typeface="Gill Sans"/>
                <a:cs typeface="Gill Sans"/>
                <a:sym typeface="Gill Sans"/>
              </a:rPr>
              <a:t>You transferred from ACC to a four-year college or university.</a:t>
            </a:r>
            <a:endParaRPr b="0" i="0" sz="2400" u="none" cap="none" strike="noStrike">
              <a:solidFill>
                <a:schemeClr val="dk1"/>
              </a:solidFill>
              <a:latin typeface="Arial"/>
              <a:ea typeface="Arial"/>
              <a:cs typeface="Arial"/>
              <a:sym typeface="Arial"/>
            </a:endParaRPr>
          </a:p>
          <a:p>
            <a:pPr indent="-431800" lvl="0" marL="457200" marR="0" rtl="0" algn="ctr">
              <a:lnSpc>
                <a:spcPct val="100000"/>
              </a:lnSpc>
              <a:spcBef>
                <a:spcPts val="0"/>
              </a:spcBef>
              <a:spcAft>
                <a:spcPts val="0"/>
              </a:spcAft>
              <a:buClr>
                <a:schemeClr val="dk1"/>
              </a:buClr>
              <a:buSzPts val="2400"/>
              <a:buFont typeface="Noto Sans Symbols"/>
              <a:buChar char="⮚"/>
            </a:pPr>
            <a:r>
              <a:t/>
            </a:r>
            <a:endParaRPr b="0" i="0" sz="2400" u="none" cap="none" strike="noStrike">
              <a:solidFill>
                <a:schemeClr val="dk1"/>
              </a:solidFill>
              <a:latin typeface="Arial"/>
              <a:ea typeface="Arial"/>
              <a:cs typeface="Arial"/>
              <a:sym typeface="Arial"/>
            </a:endParaRPr>
          </a:p>
          <a:p>
            <a:pPr indent="-431800" lvl="0" marL="457200" marR="0" rtl="0" algn="ctr">
              <a:lnSpc>
                <a:spcPct val="100000"/>
              </a:lnSpc>
              <a:spcBef>
                <a:spcPts val="0"/>
              </a:spcBef>
              <a:spcAft>
                <a:spcPts val="0"/>
              </a:spcAft>
              <a:buClr>
                <a:schemeClr val="dk1"/>
              </a:buClr>
              <a:buSzPts val="2400"/>
              <a:buFont typeface="Noto Sans Symbols"/>
              <a:buChar char="⮚"/>
            </a:pPr>
            <a:r>
              <a:rPr b="0" i="0" lang="en" sz="2400" u="none" cap="none" strike="noStrike">
                <a:solidFill>
                  <a:schemeClr val="dk1"/>
                </a:solidFill>
                <a:latin typeface="Gill Sans"/>
                <a:ea typeface="Gill Sans"/>
                <a:cs typeface="Gill Sans"/>
                <a:sym typeface="Gill Sans"/>
              </a:rPr>
              <a:t>You’ve earned at least 60 credits total, including coursework completed at your university.</a:t>
            </a:r>
            <a:r>
              <a:rPr b="0" i="0" lang="en" sz="2400" u="none" cap="none" strike="noStrike">
                <a:solidFill>
                  <a:schemeClr val="dk1"/>
                </a:solidFill>
                <a:latin typeface="Arial"/>
                <a:ea typeface="Arial"/>
                <a:cs typeface="Arial"/>
                <a:sym typeface="Arial"/>
              </a:rPr>
              <a:t> </a:t>
            </a:r>
            <a:endParaRPr b="0" i="0" sz="2400" u="none" cap="none" strike="noStrike">
              <a:solidFill>
                <a:schemeClr val="dk1"/>
              </a:solidFill>
              <a:latin typeface="Arial"/>
              <a:ea typeface="Arial"/>
              <a:cs typeface="Arial"/>
              <a:sym typeface="Arial"/>
            </a:endParaRPr>
          </a:p>
        </p:txBody>
      </p:sp>
      <p:sp>
        <p:nvSpPr>
          <p:cNvPr id="119" name="Google Shape;119;p15"/>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hi</a:t>
            </a:r>
            <a:endParaRPr b="0" i="0" sz="1400" u="none" cap="none" strike="noStrike">
              <a:solidFill>
                <a:schemeClr val="lt1"/>
              </a:solidFill>
              <a:latin typeface="Arial"/>
              <a:ea typeface="Arial"/>
              <a:cs typeface="Arial"/>
              <a:sym typeface="Arial"/>
            </a:endParaRPr>
          </a:p>
        </p:txBody>
      </p:sp>
      <p:pic>
        <p:nvPicPr>
          <p:cNvPr id="120" name="Google Shape;120;p15"/>
          <p:cNvPicPr preferRelativeResize="0"/>
          <p:nvPr/>
        </p:nvPicPr>
        <p:blipFill rotWithShape="1">
          <a:blip r:embed="rId3">
            <a:alphaModFix/>
          </a:blip>
          <a:srcRect b="155032" l="6638" r="-16176" t="-128448"/>
          <a:stretch/>
        </p:blipFill>
        <p:spPr>
          <a:xfrm>
            <a:off x="235000" y="2021325"/>
            <a:ext cx="2386450" cy="988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6"/>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26" name="Google Shape;126;p16"/>
          <p:cNvSpPr txBox="1"/>
          <p:nvPr/>
        </p:nvSpPr>
        <p:spPr>
          <a:xfrm>
            <a:off x="605625" y="180775"/>
            <a:ext cx="8072400" cy="785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900"/>
              <a:buFont typeface="Arial"/>
              <a:buNone/>
            </a:pPr>
            <a:r>
              <a:rPr b="1" i="0" lang="en" sz="3900" u="none" cap="none" strike="noStrike">
                <a:solidFill>
                  <a:srgbClr val="00305D"/>
                </a:solidFill>
                <a:latin typeface="Roboto Condensed"/>
                <a:ea typeface="Roboto Condensed"/>
                <a:cs typeface="Roboto Condensed"/>
                <a:sym typeface="Roboto Condensed"/>
              </a:rPr>
              <a:t>ACC Reverse Transfer</a:t>
            </a:r>
            <a:endParaRPr b="0" i="0" sz="200" u="none" cap="none" strike="noStrike">
              <a:solidFill>
                <a:srgbClr val="000000"/>
              </a:solidFill>
              <a:latin typeface="Arial"/>
              <a:ea typeface="Arial"/>
              <a:cs typeface="Arial"/>
              <a:sym typeface="Arial"/>
            </a:endParaRPr>
          </a:p>
        </p:txBody>
      </p:sp>
      <p:sp>
        <p:nvSpPr>
          <p:cNvPr id="127" name="Google Shape;127;p16"/>
          <p:cNvSpPr txBox="1"/>
          <p:nvPr/>
        </p:nvSpPr>
        <p:spPr>
          <a:xfrm>
            <a:off x="605625" y="876900"/>
            <a:ext cx="7719600" cy="554100"/>
          </a:xfrm>
          <a:prstGeom prst="rect">
            <a:avLst/>
          </a:prstGeom>
          <a:noFill/>
          <a:ln>
            <a:noFill/>
          </a:ln>
        </p:spPr>
        <p:txBody>
          <a:bodyPr anchorCtr="0" anchor="t" bIns="91425" lIns="91425" spcFirstLastPara="1" rIns="91425" wrap="square" tIns="91425">
            <a:spAutoFit/>
          </a:bodyPr>
          <a:lstStyle/>
          <a:p>
            <a:pPr indent="0" lvl="0" marL="914400" marR="0" rtl="0" algn="ctr">
              <a:lnSpc>
                <a:spcPct val="115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8" name="Google Shape;128;p16"/>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hi</a:t>
            </a:r>
            <a:endParaRPr b="0" i="0" sz="1400" u="none" cap="none" strike="noStrike">
              <a:solidFill>
                <a:schemeClr val="lt1"/>
              </a:solidFill>
              <a:latin typeface="Arial"/>
              <a:ea typeface="Arial"/>
              <a:cs typeface="Arial"/>
              <a:sym typeface="Arial"/>
            </a:endParaRPr>
          </a:p>
        </p:txBody>
      </p:sp>
      <p:pic>
        <p:nvPicPr>
          <p:cNvPr id="129" name="Google Shape;129;p16"/>
          <p:cNvPicPr preferRelativeResize="0"/>
          <p:nvPr/>
        </p:nvPicPr>
        <p:blipFill rotWithShape="1">
          <a:blip r:embed="rId3">
            <a:alphaModFix/>
          </a:blip>
          <a:srcRect b="155032" l="6638" r="-16176" t="-128448"/>
          <a:stretch/>
        </p:blipFill>
        <p:spPr>
          <a:xfrm>
            <a:off x="235000" y="2021325"/>
            <a:ext cx="2386450" cy="988850"/>
          </a:xfrm>
          <a:prstGeom prst="rect">
            <a:avLst/>
          </a:prstGeom>
          <a:noFill/>
          <a:ln>
            <a:noFill/>
          </a:ln>
        </p:spPr>
      </p:pic>
      <p:sp>
        <p:nvSpPr>
          <p:cNvPr id="130" name="Google Shape;130;p16"/>
          <p:cNvSpPr txBox="1"/>
          <p:nvPr/>
        </p:nvSpPr>
        <p:spPr>
          <a:xfrm>
            <a:off x="397725" y="959950"/>
            <a:ext cx="8396400" cy="400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2400"/>
              <a:buFont typeface="Arial"/>
              <a:buNone/>
            </a:pPr>
            <a:r>
              <a:rPr b="0" i="0" lang="en" sz="2400" u="none" cap="none" strike="noStrike">
                <a:solidFill>
                  <a:schemeClr val="dk1"/>
                </a:solidFill>
                <a:latin typeface="Gill Sans"/>
                <a:ea typeface="Gill Sans"/>
                <a:cs typeface="Gill Sans"/>
                <a:sym typeface="Gill Sans"/>
              </a:rPr>
              <a:t>In addition to the automated process, you can request a reverse transfer degree audit at any time. Follow these steps:</a:t>
            </a:r>
            <a:endParaRPr b="0" i="0" sz="2400" u="none" cap="none" strike="noStrike">
              <a:solidFill>
                <a:schemeClr val="dk1"/>
              </a:solidFill>
              <a:latin typeface="Arial"/>
              <a:ea typeface="Arial"/>
              <a:cs typeface="Arial"/>
              <a:sym typeface="Arial"/>
            </a:endParaRPr>
          </a:p>
          <a:p>
            <a:pPr indent="-279400" lvl="0" marL="457200" marR="0" rtl="0" algn="l">
              <a:lnSpc>
                <a:spcPct val="100000"/>
              </a:lnSpc>
              <a:spcBef>
                <a:spcPts val="0"/>
              </a:spcBef>
              <a:spcAft>
                <a:spcPts val="0"/>
              </a:spcAft>
              <a:buClr>
                <a:schemeClr val="dk1"/>
              </a:buClr>
              <a:buSzPts val="2800"/>
              <a:buFont typeface="Noto Sans Symbols"/>
              <a:buNone/>
            </a:pPr>
            <a:r>
              <a:t/>
            </a:r>
            <a:endParaRPr b="0" i="0" sz="2400" u="none" cap="none" strike="noStrike">
              <a:solidFill>
                <a:schemeClr val="dk1"/>
              </a:solidFill>
              <a:latin typeface="Gill Sans"/>
              <a:ea typeface="Gill Sans"/>
              <a:cs typeface="Gill Sans"/>
              <a:sym typeface="Gill Sans"/>
            </a:endParaRPr>
          </a:p>
          <a:p>
            <a:pPr indent="-431800" lvl="0" marL="457200" marR="0" rtl="0" algn="l">
              <a:lnSpc>
                <a:spcPct val="100000"/>
              </a:lnSpc>
              <a:spcBef>
                <a:spcPts val="0"/>
              </a:spcBef>
              <a:spcAft>
                <a:spcPts val="0"/>
              </a:spcAft>
              <a:buClr>
                <a:schemeClr val="dk1"/>
              </a:buClr>
              <a:buSzPts val="2400"/>
              <a:buFont typeface="Noto Sans Symbols"/>
              <a:buChar char="⮚"/>
            </a:pPr>
            <a:r>
              <a:rPr b="0" i="0" lang="en" sz="2400" u="none" cap="none" strike="noStrike">
                <a:solidFill>
                  <a:schemeClr val="dk1"/>
                </a:solidFill>
                <a:latin typeface="Gill Sans"/>
                <a:ea typeface="Gill Sans"/>
                <a:cs typeface="Gill Sans"/>
                <a:sym typeface="Gill Sans"/>
              </a:rPr>
              <a:t>Ask your university’s registrar to send a transcript to ACC.</a:t>
            </a:r>
            <a:endParaRPr b="0" i="0" sz="2400" u="none" cap="none" strike="noStrike">
              <a:solidFill>
                <a:schemeClr val="dk1"/>
              </a:solidFill>
              <a:latin typeface="Arial"/>
              <a:ea typeface="Arial"/>
              <a:cs typeface="Arial"/>
              <a:sym typeface="Arial"/>
            </a:endParaRPr>
          </a:p>
          <a:p>
            <a:pPr indent="-431800" lvl="0" marL="457200" marR="0" rtl="0" algn="l">
              <a:lnSpc>
                <a:spcPct val="100000"/>
              </a:lnSpc>
              <a:spcBef>
                <a:spcPts val="0"/>
              </a:spcBef>
              <a:spcAft>
                <a:spcPts val="0"/>
              </a:spcAft>
              <a:buClr>
                <a:schemeClr val="dk1"/>
              </a:buClr>
              <a:buSzPts val="2400"/>
              <a:buFont typeface="Noto Sans Symbols"/>
              <a:buChar char="⮚"/>
            </a:pPr>
            <a:r>
              <a:rPr b="0" i="0" lang="en" sz="2400" u="none" cap="none" strike="noStrike">
                <a:solidFill>
                  <a:schemeClr val="dk1"/>
                </a:solidFill>
                <a:latin typeface="Gill Sans"/>
                <a:ea typeface="Gill Sans"/>
                <a:cs typeface="Gill Sans"/>
                <a:sym typeface="Gill Sans"/>
              </a:rPr>
              <a:t>Apply for reverse transfer using the ACC graduation application. (Go to </a:t>
            </a:r>
            <a:r>
              <a:rPr b="0" i="0" lang="en" sz="2400" u="sng" cap="none" strike="noStrike">
                <a:solidFill>
                  <a:schemeClr val="hlink"/>
                </a:solidFill>
                <a:latin typeface="Gill Sans"/>
                <a:ea typeface="Gill Sans"/>
                <a:cs typeface="Gill Sans"/>
                <a:sym typeface="Gill Sans"/>
                <a:hlinkClick r:id="rId4"/>
              </a:rPr>
              <a:t>Student Self-Service</a:t>
            </a:r>
            <a:r>
              <a:rPr b="0" i="0" lang="en" sz="2400" u="none" cap="none" strike="noStrike">
                <a:solidFill>
                  <a:schemeClr val="dk1"/>
                </a:solidFill>
                <a:latin typeface="Gill Sans"/>
                <a:ea typeface="Gill Sans"/>
                <a:cs typeface="Gill Sans"/>
                <a:sym typeface="Gill Sans"/>
              </a:rPr>
              <a:t> and follow the </a:t>
            </a:r>
            <a:r>
              <a:rPr b="0" i="0" lang="en" sz="2400" u="sng" cap="none" strike="noStrike">
                <a:solidFill>
                  <a:schemeClr val="hlink"/>
                </a:solidFill>
                <a:latin typeface="Gill Sans"/>
                <a:ea typeface="Gill Sans"/>
                <a:cs typeface="Gill Sans"/>
                <a:sym typeface="Gill Sans"/>
                <a:hlinkClick r:id="rId5"/>
              </a:rPr>
              <a:t>graduation application instructions</a:t>
            </a:r>
            <a:r>
              <a:rPr b="0" i="0" lang="en" sz="2400" u="none" cap="none" strike="noStrike">
                <a:solidFill>
                  <a:schemeClr val="dk1"/>
                </a:solidFill>
                <a:latin typeface="Gill Sans"/>
                <a:ea typeface="Gill Sans"/>
                <a:cs typeface="Gill Sans"/>
                <a:sym typeface="Gill Sans"/>
              </a:rPr>
              <a:t>.)</a:t>
            </a:r>
            <a:endParaRPr b="0" i="0" sz="2400" u="none" cap="none" strike="noStrike">
              <a:solidFill>
                <a:schemeClr val="dk1"/>
              </a:solidFill>
              <a:latin typeface="Arial"/>
              <a:ea typeface="Arial"/>
              <a:cs typeface="Arial"/>
              <a:sym typeface="Arial"/>
            </a:endParaRPr>
          </a:p>
          <a:p>
            <a:pPr indent="-431800" lvl="0" marL="457200" marR="0" rtl="0" algn="l">
              <a:lnSpc>
                <a:spcPct val="100000"/>
              </a:lnSpc>
              <a:spcBef>
                <a:spcPts val="0"/>
              </a:spcBef>
              <a:spcAft>
                <a:spcPts val="0"/>
              </a:spcAft>
              <a:buClr>
                <a:schemeClr val="dk1"/>
              </a:buClr>
              <a:buSzPts val="2400"/>
              <a:buFont typeface="Noto Sans Symbols"/>
              <a:buChar char="⮚"/>
            </a:pPr>
            <a:r>
              <a:rPr b="0" i="0" lang="en" sz="2400" u="none" cap="none" strike="noStrike">
                <a:solidFill>
                  <a:schemeClr val="dk1"/>
                </a:solidFill>
                <a:latin typeface="Gill Sans"/>
                <a:ea typeface="Gill Sans"/>
                <a:cs typeface="Gill Sans"/>
                <a:sym typeface="Gill Sans"/>
              </a:rPr>
              <a:t>ACC will let you know if you are eligible for an associate degree or need to meet additional requirements.</a:t>
            </a:r>
            <a:endParaRPr b="0" i="0" sz="2400" u="none" cap="none" strike="noStrike">
              <a:solidFill>
                <a:schemeClr val="dk1"/>
              </a:solidFill>
              <a:latin typeface="Gill Sans"/>
              <a:ea typeface="Gill Sans"/>
              <a:cs typeface="Gill Sans"/>
              <a:sym typeface="Gill Sans"/>
            </a:endParaRPr>
          </a:p>
          <a:p>
            <a:pPr indent="0" lvl="0" marL="0" marR="0" rtl="0" algn="l">
              <a:lnSpc>
                <a:spcPct val="120000"/>
              </a:lnSpc>
              <a:spcBef>
                <a:spcPts val="100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